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245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76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55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19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545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773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66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707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473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5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32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06E8-AD55-4F32-AC51-6C99C8A51E59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C891-35E7-4D4D-8E31-44E458BF753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28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G:\GOTTA diapositivas para Greestone\Caricaturas\Caricatura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6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OTTA diapositivas para Greestone\Caricaturas\Caricatura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3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GOTTA diapositivas para Greestone\Caricaturas\Caricatura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GOTTA diapositivas para Greestone\Caricaturas\Caricaturas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1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GOTTA diapositivas para Greestone\Caricaturas\Caricatura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88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</dc:creator>
  <cp:lastModifiedBy>Beatriz</cp:lastModifiedBy>
  <cp:revision>1</cp:revision>
  <dcterms:created xsi:type="dcterms:W3CDTF">2017-03-16T15:11:44Z</dcterms:created>
  <dcterms:modified xsi:type="dcterms:W3CDTF">2017-03-16T15:14:35Z</dcterms:modified>
</cp:coreProperties>
</file>