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A808-9696-4F36-B35D-AB0C0EAC9CDD}" type="datetimeFigureOut">
              <a:rPr lang="es-AR" smtClean="0"/>
              <a:t>16/03/2017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B4F2-2802-42C7-8C29-E53BD5F793DA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C:\Users\Beatriz\Desktop\GUTIERREZ\Gutierrez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atriz\Desktop\GUTIERREZ\Gutierrez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atriz\Desktop\GUTIERREZ\Gutierrez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atriz\Desktop\GUTIERREZ\Gutierrez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atriz\Desktop\GUTIERREZ\Gutierrez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</dc:creator>
  <cp:lastModifiedBy>Beatriz</cp:lastModifiedBy>
  <cp:revision>1</cp:revision>
  <dcterms:created xsi:type="dcterms:W3CDTF">2017-03-16T17:53:38Z</dcterms:created>
  <dcterms:modified xsi:type="dcterms:W3CDTF">2017-03-16T18:01:08Z</dcterms:modified>
</cp:coreProperties>
</file>